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58" r:id="rId5"/>
    <p:sldId id="265" r:id="rId6"/>
    <p:sldId id="268" r:id="rId7"/>
    <p:sldId id="272" r:id="rId8"/>
    <p:sldId id="277" r:id="rId9"/>
    <p:sldId id="282" r:id="rId10"/>
    <p:sldId id="287" r:id="rId11"/>
    <p:sldId id="292" r:id="rId12"/>
    <p:sldId id="299" r:id="rId13"/>
  </p:sldIdLst>
  <p:sldSz cx="12192000" cy="6858000"/>
  <p:notesSz cx="6858000" cy="9144000"/>
  <p:embeddedFontLst>
    <p:embeddedFont>
      <p:font typeface="Avenir Next LT Pro" panose="020B05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Speak Pro" panose="020B0504020101020102" pitchFamily="34" charset="0"/>
      <p:regular r:id="rId24"/>
      <p:bold r:id="rId25"/>
      <p:italic r:id="rId26"/>
      <p:boldItalic r:id="rId27"/>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49" autoAdjust="0"/>
  </p:normalViewPr>
  <p:slideViewPr>
    <p:cSldViewPr snapToGrid="0">
      <p:cViewPr varScale="1">
        <p:scale>
          <a:sx n="70" d="100"/>
          <a:sy n="70" d="100"/>
        </p:scale>
        <p:origin x="696" y="54"/>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E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E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25/11/2023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25/11/2023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6</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36991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166661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B1805A5-C669-4146-AC86-B3E9B274D7CE}"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25/11/2023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25/11/2023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25/11/2023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25/11/2023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25/11/2023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25/11/2023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25/11/2023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25/11/2023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25/11/2023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9643619" cy="915873"/>
          </a:xfrm>
        </p:spPr>
        <p:txBody>
          <a:bodyPr rtlCol="0">
            <a:normAutofit fontScale="90000"/>
          </a:bodyPr>
          <a:lstStyle/>
          <a:p>
            <a:pPr rtl="0"/>
            <a:r>
              <a:rPr lang="es-ES" dirty="0"/>
              <a:t>TÍTULO DE LA PRESENTACIÓN</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p:txBody>
          <a:bodyPr rtlCol="0"/>
          <a:lstStyle/>
          <a:p>
            <a:pPr rtl="0"/>
            <a:r>
              <a:rPr lang="es-ES"/>
              <a:t>Lorem Ipsum Dolor</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a:t>20XX</a:t>
            </a:r>
          </a:p>
        </p:txBody>
      </p:sp>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s-ES"/>
              <a:t>CONTENIDO</a:t>
            </a:r>
            <a:br>
              <a:rPr lang="es-ES"/>
            </a:br>
            <a:r>
              <a:rPr lang="es-ES"/>
              <a:t>DIAPOSITIVA</a:t>
            </a:r>
          </a:p>
        </p:txBody>
      </p:sp>
      <p:sp>
        <p:nvSpPr>
          <p:cNvPr id="3" name="Marcador de contenido 2">
            <a:extLst>
              <a:ext uri="{FF2B5EF4-FFF2-40B4-BE49-F238E27FC236}">
                <a16:creationId xmlns:a16="http://schemas.microsoft.com/office/drawing/2014/main" id="{D5F2D16A-183F-4A38-8872-766FA01EA75F}"/>
              </a:ext>
            </a:extLst>
          </p:cNvPr>
          <p:cNvSpPr>
            <a:spLocks noGrp="1"/>
          </p:cNvSpPr>
          <p:nvPr>
            <p:ph idx="1"/>
          </p:nvPr>
        </p:nvSpPr>
        <p:spPr/>
        <p:txBody>
          <a:bodyPr rtlCol="0">
            <a:normAutofit fontScale="92500" lnSpcReduction="10000"/>
          </a:bodyPr>
          <a:lstStyle/>
          <a:p>
            <a:pPr rtl="0"/>
            <a:r>
              <a:rPr lang="es-ES"/>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
        <p:nvSpPr>
          <p:cNvPr id="4" name="Marcador de pie de página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s-ES"/>
              <a:t>Título de la presentación</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a:t>
            </a:fld>
            <a:endParaRPr lang="es-ES"/>
          </a:p>
        </p:txBody>
      </p:sp>
      <p:sp>
        <p:nvSpPr>
          <p:cNvPr id="6" name="Subtítulo 5">
            <a:extLst>
              <a:ext uri="{FF2B5EF4-FFF2-40B4-BE49-F238E27FC236}">
                <a16:creationId xmlns:a16="http://schemas.microsoft.com/office/drawing/2014/main" id="{09278663-6DFB-48C5-B58E-9F7560421BA7}"/>
              </a:ext>
            </a:extLst>
          </p:cNvPr>
          <p:cNvSpPr>
            <a:spLocks noGrp="1"/>
          </p:cNvSpPr>
          <p:nvPr>
            <p:ph type="subTitle" idx="13"/>
          </p:nvPr>
        </p:nvSpPr>
        <p:spPr/>
        <p:txBody>
          <a:bodyPr rtlCol="0"/>
          <a:lstStyle/>
          <a:p>
            <a:pPr rtl="0"/>
            <a:r>
              <a:rPr lang="es-ES"/>
              <a:t>Subtítulo de diapositiva</a:t>
            </a:r>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33C2E-1977-40BD-8194-FFAA92F594AB}"/>
              </a:ext>
            </a:extLst>
          </p:cNvPr>
          <p:cNvSpPr>
            <a:spLocks noGrp="1"/>
          </p:cNvSpPr>
          <p:nvPr>
            <p:ph type="title"/>
          </p:nvPr>
        </p:nvSpPr>
        <p:spPr/>
        <p:txBody>
          <a:bodyPr rtlCol="0">
            <a:noAutofit/>
          </a:bodyPr>
          <a:lstStyle/>
          <a:p>
            <a:pPr rtl="0"/>
            <a:r>
              <a:rPr lang="es-ES" sz="3600"/>
              <a:t>DIAPOSITIVA DE DIVISIÓN DE SECCIÓN</a:t>
            </a:r>
          </a:p>
        </p:txBody>
      </p:sp>
      <p:sp>
        <p:nvSpPr>
          <p:cNvPr id="3" name="Marcador de pie de página 2">
            <a:extLst>
              <a:ext uri="{FF2B5EF4-FFF2-40B4-BE49-F238E27FC236}">
                <a16:creationId xmlns:a16="http://schemas.microsoft.com/office/drawing/2014/main" id="{52805630-4C19-4EFD-A09A-6A32A7065D93}"/>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rtlCol="0"/>
          <a:lstStyle/>
          <a:p>
            <a:pPr rtl="0"/>
            <a:fld id="{95CBEC59-7FF9-4688-98DF-89832A0C9025}" type="slidenum">
              <a:rPr lang="es-ES" smtClean="0"/>
              <a:pPr/>
              <a:t>3</a:t>
            </a:fld>
            <a:endParaRPr lang="es-ES"/>
          </a:p>
        </p:txBody>
      </p:sp>
      <p:sp>
        <p:nvSpPr>
          <p:cNvPr id="5" name="Marcador de texto 4">
            <a:extLst>
              <a:ext uri="{FF2B5EF4-FFF2-40B4-BE49-F238E27FC236}">
                <a16:creationId xmlns:a16="http://schemas.microsoft.com/office/drawing/2014/main" id="{09A18759-B9AA-49AB-A320-92AF51051E70}"/>
              </a:ext>
            </a:extLst>
          </p:cNvPr>
          <p:cNvSpPr>
            <a:spLocks noGrp="1"/>
          </p:cNvSpPr>
          <p:nvPr>
            <p:ph type="body" sz="quarter" idx="14"/>
          </p:nvPr>
        </p:nvSpPr>
        <p:spPr/>
        <p:txBody>
          <a:bodyPr rtlCol="0"/>
          <a:lstStyle/>
          <a:p>
            <a:pPr rtl="0"/>
            <a:r>
              <a:rPr lang="es-ES"/>
              <a:t>20XX</a:t>
            </a:r>
          </a:p>
        </p:txBody>
      </p:sp>
      <p:sp>
        <p:nvSpPr>
          <p:cNvPr id="6" name="Marcador de texto 5">
            <a:extLst>
              <a:ext uri="{FF2B5EF4-FFF2-40B4-BE49-F238E27FC236}">
                <a16:creationId xmlns:a16="http://schemas.microsoft.com/office/drawing/2014/main" id="{C41A82EA-6DCE-481E-A52B-94F31EADAD7D}"/>
              </a:ext>
            </a:extLst>
          </p:cNvPr>
          <p:cNvSpPr>
            <a:spLocks noGrp="1"/>
          </p:cNvSpPr>
          <p:nvPr>
            <p:ph type="body" idx="1"/>
          </p:nvPr>
        </p:nvSpPr>
        <p:spPr/>
        <p:txBody>
          <a:bodyPr rtlCol="0"/>
          <a:lstStyle/>
          <a:p>
            <a:pPr rtl="0"/>
            <a:r>
              <a:rPr lang="es-ES"/>
              <a:t>Subtítulo de la sección</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071DD-D1ED-4494-BAB0-E44D84460558}"/>
              </a:ext>
            </a:extLst>
          </p:cNvPr>
          <p:cNvSpPr>
            <a:spLocks noGrp="1"/>
          </p:cNvSpPr>
          <p:nvPr>
            <p:ph type="title"/>
          </p:nvPr>
        </p:nvSpPr>
        <p:spPr/>
        <p:txBody>
          <a:bodyPr rtlCol="0"/>
          <a:lstStyle/>
          <a:p>
            <a:pPr rtl="0"/>
            <a:r>
              <a:rPr lang="es-ES"/>
              <a:t>DOS CONTENIDOS</a:t>
            </a:r>
            <a:br>
              <a:rPr lang="es-ES"/>
            </a:br>
            <a:r>
              <a:rPr lang="es-ES"/>
              <a:t>DIAPOSITIVA</a:t>
            </a:r>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p:txBody>
          <a:bodyPr rtlCol="0"/>
          <a:lstStyle/>
          <a:p>
            <a:pPr rtl="0"/>
            <a:r>
              <a:rPr lang="es-ES"/>
              <a:t>Título de párrafo 1</a:t>
            </a: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p:txBody>
          <a:bodyPr rtlCol="0"/>
          <a:lstStyle/>
          <a:p>
            <a:pPr marL="0" indent="0" rtl="0">
              <a:buNone/>
            </a:pPr>
            <a:r>
              <a:rPr lang="es-ES"/>
              <a:t>Maximincto od essi sime voluptati ipis maximus.</a:t>
            </a:r>
            <a:br>
              <a:rPr lang="es-ES"/>
            </a:br>
            <a:r>
              <a:rPr lang="es-ES"/>
              <a:t>Liquatem voluptatur, con plabo. Ut que dUm quiae cus sus event velibus.</a:t>
            </a:r>
          </a:p>
          <a:p>
            <a:pPr rtl="0"/>
            <a:r>
              <a:rPr lang="es-ES"/>
              <a:t>Rate conseris ma as dolupta idis aut apicide ruptatio.</a:t>
            </a:r>
          </a:p>
          <a:p>
            <a:pPr rtl="0"/>
            <a:r>
              <a:rPr lang="es-ES"/>
              <a:t>Et expedis eossimpere mod mostinihil mo et.</a:t>
            </a:r>
          </a:p>
          <a:p>
            <a:pPr rtl="0"/>
            <a:r>
              <a:rPr lang="es-ES"/>
              <a:t>Puditecte enimilluptae laboreri odi santotam as seque cor autem con restiistia volo.</a:t>
            </a:r>
          </a:p>
        </p:txBody>
      </p:sp>
      <p:sp>
        <p:nvSpPr>
          <p:cNvPr id="5" name="Marcador de texto 4">
            <a:extLst>
              <a:ext uri="{FF2B5EF4-FFF2-40B4-BE49-F238E27FC236}">
                <a16:creationId xmlns:a16="http://schemas.microsoft.com/office/drawing/2014/main" id="{33C7831C-5C8A-4D10-8B69-B54C753E23A1}"/>
              </a:ext>
            </a:extLst>
          </p:cNvPr>
          <p:cNvSpPr>
            <a:spLocks noGrp="1"/>
          </p:cNvSpPr>
          <p:nvPr>
            <p:ph type="body" sz="quarter" idx="3"/>
          </p:nvPr>
        </p:nvSpPr>
        <p:spPr/>
        <p:txBody>
          <a:bodyPr rtlCol="0"/>
          <a:lstStyle/>
          <a:p>
            <a:pPr rtl="0"/>
            <a:r>
              <a:rPr lang="es-ES"/>
              <a:t>Título de párrafo 2</a:t>
            </a:r>
          </a:p>
        </p:txBody>
      </p:sp>
      <p:sp>
        <p:nvSpPr>
          <p:cNvPr id="7" name="Marcador de pie de página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s-ES"/>
              <a:t>Título de la presentación</a:t>
            </a:r>
          </a:p>
        </p:txBody>
      </p:sp>
      <p:sp>
        <p:nvSpPr>
          <p:cNvPr id="8" name="Marcador de número de diapositiva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es-ES" smtClean="0"/>
              <a:pPr/>
              <a:t>4</a:t>
            </a:fld>
            <a:endParaRPr lang="es-ES"/>
          </a:p>
        </p:txBody>
      </p:sp>
      <p:sp>
        <p:nvSpPr>
          <p:cNvPr id="9" name="Marcador de texto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es-ES"/>
              <a:t>20XX</a:t>
            </a:r>
          </a:p>
        </p:txBody>
      </p:sp>
      <p:sp>
        <p:nvSpPr>
          <p:cNvPr id="6" name="Marcador de contenido 5">
            <a:extLst>
              <a:ext uri="{FF2B5EF4-FFF2-40B4-BE49-F238E27FC236}">
                <a16:creationId xmlns:a16="http://schemas.microsoft.com/office/drawing/2014/main" id="{D82BF507-75ED-4F09-959F-8E0854B6033A}"/>
              </a:ext>
            </a:extLst>
          </p:cNvPr>
          <p:cNvSpPr>
            <a:spLocks noGrp="1"/>
          </p:cNvSpPr>
          <p:nvPr>
            <p:ph sz="quarter" idx="15"/>
          </p:nvPr>
        </p:nvSpPr>
        <p:spPr/>
        <p:txBody>
          <a:bodyPr rtlCol="0"/>
          <a:lstStyle/>
          <a:p>
            <a:pPr marL="0" indent="0" rtl="0">
              <a:buNone/>
            </a:pPr>
            <a:r>
              <a:rPr lang="es-ES"/>
              <a:t>Maximincto od essi sime voluptati ipis maximus.</a:t>
            </a:r>
            <a:br>
              <a:rPr lang="es-ES"/>
            </a:br>
            <a:r>
              <a:rPr lang="es-ES"/>
              <a:t>Liquatem voluptatur, con plabo. Ut que dUm quiae cus sus event velibus.</a:t>
            </a:r>
          </a:p>
          <a:p>
            <a:pPr rtl="0"/>
            <a:r>
              <a:rPr lang="es-ES"/>
              <a:t>Rate conseris ma as dolupta idis aut apicide ruptatio.</a:t>
            </a:r>
          </a:p>
          <a:p>
            <a:pPr rtl="0"/>
            <a:r>
              <a:rPr lang="es-ES"/>
              <a:t>Et expedis eossimpere mod mostinihil mo et.</a:t>
            </a:r>
          </a:p>
          <a:p>
            <a:pPr rtl="0"/>
            <a:r>
              <a:rPr lang="es-ES"/>
              <a:t>Puditecte enimilluptae laboreri odi santotam as seque cor autem con restiistia volo.</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5</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6</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7</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928800" y="184638"/>
            <a:ext cx="7186500" cy="1119506"/>
          </a:xfrm>
        </p:spPr>
        <p:txBody>
          <a:bodyPr rtlCol="0"/>
          <a:lstStyle/>
          <a:p>
            <a:pPr rtl="0"/>
            <a:r>
              <a:rPr lang="es-ES" sz="3600"/>
              <a:t>DIAPOSITIVA DE INFORMACIÓN GENERAL</a:t>
            </a:r>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a:t>Título del elemento 1</a:t>
            </a:r>
          </a:p>
        </p:txBody>
      </p:sp>
      <p:sp>
        <p:nvSpPr>
          <p:cNvPr id="4" name="Marcador de pie de página 3">
            <a:extLst>
              <a:ext uri="{FF2B5EF4-FFF2-40B4-BE49-F238E27FC236}">
                <a16:creationId xmlns:a16="http://schemas.microsoft.com/office/drawing/2014/main" id="{4D0104A1-25DB-4A49-B257-40CF6B30A4BF}"/>
              </a:ext>
            </a:extLst>
          </p:cNvPr>
          <p:cNvSpPr>
            <a:spLocks noGrp="1"/>
          </p:cNvSpPr>
          <p:nvPr>
            <p:ph type="ftr" sz="quarter" idx="11"/>
          </p:nvPr>
        </p:nvSpPr>
        <p:spPr/>
        <p:txBody>
          <a:bodyPr rtlCol="0"/>
          <a:lstStyle/>
          <a:p>
            <a:pPr rtl="0"/>
            <a:r>
              <a:rPr lang="es-ES"/>
              <a:t>Título de la presentación</a:t>
            </a:r>
          </a:p>
        </p:txBody>
      </p:sp>
      <p:sp>
        <p:nvSpPr>
          <p:cNvPr id="5" name="Marcador de número de diapositiva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rtlCol="0"/>
          <a:lstStyle/>
          <a:p>
            <a:pPr rtl="0"/>
            <a:fld id="{95CBEC59-7FF9-4688-98DF-89832A0C9025}" type="slidenum">
              <a:rPr lang="es-ES" smtClean="0"/>
              <a:pPr/>
              <a:t>8</a:t>
            </a:fld>
            <a:endParaRPr lang="es-ES"/>
          </a:p>
        </p:txBody>
      </p:sp>
      <p:sp>
        <p:nvSpPr>
          <p:cNvPr id="29" name="Marcador de texto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rtlCol="0"/>
          <a:lstStyle/>
          <a:p>
            <a:pPr rtl="0"/>
            <a:r>
              <a:rPr lang="es-ES"/>
              <a:t>20XX</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p:txBody>
          <a:bodyPr rtlCol="0"/>
          <a:lstStyle/>
          <a:p>
            <a:pPr rtl="0"/>
            <a:r>
              <a:rPr lang="es-ES"/>
              <a:t>Título del elemento 2</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lstStyle/>
          <a:p>
            <a:pPr rtl="0"/>
            <a:r>
              <a:rPr lang="es-ES"/>
              <a:t>Título del elemento 3</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p:txBody>
          <a:bodyPr rtlCol="0"/>
          <a:lstStyle/>
          <a:p>
            <a:pPr rtl="0"/>
            <a:r>
              <a:rPr lang="es-ES"/>
              <a:t>Título del elemento 4</a:t>
            </a:r>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p:txBody>
          <a:bodyPr rtlCol="0"/>
          <a:lstStyle/>
          <a:p>
            <a:pPr rtl="0"/>
            <a:r>
              <a:rPr lang="es-ES"/>
              <a:t>Título del elemento 5</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p:txBody>
          <a:bodyPr rtlCol="0"/>
          <a:lstStyle/>
          <a:p>
            <a:pPr rtl="0"/>
            <a:r>
              <a:rPr lang="es-ES"/>
              <a:t>Título del elemento 6</a:t>
            </a:r>
          </a:p>
        </p:txBody>
      </p:sp>
      <p:sp>
        <p:nvSpPr>
          <p:cNvPr id="35" name="Marcador de texto 34">
            <a:extLst>
              <a:ext uri="{FF2B5EF4-FFF2-40B4-BE49-F238E27FC236}">
                <a16:creationId xmlns:a16="http://schemas.microsoft.com/office/drawing/2014/main" id="{736BA5EA-18C4-4263-BDB0-C57CB168D0AF}"/>
              </a:ext>
            </a:extLst>
          </p:cNvPr>
          <p:cNvSpPr>
            <a:spLocks noGrp="1"/>
          </p:cNvSpPr>
          <p:nvPr>
            <p:ph type="body" sz="half" idx="21"/>
          </p:nvPr>
        </p:nvSpPr>
        <p:spPr/>
        <p:txBody>
          <a:bodyPr rtlCol="0">
            <a:normAutofit fontScale="92500" lnSpcReduction="20000"/>
          </a:bodyPr>
          <a:lstStyle/>
          <a:p>
            <a:pPr rtl="0"/>
            <a:r>
              <a:rPr lang="es-ES"/>
              <a:t>Maximincto od essi sime voluptati ipis maximus liquatem voluptatur.</a:t>
            </a:r>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p:txBody>
          <a:bodyPr rtlCol="0">
            <a:normAutofit fontScale="92500" lnSpcReduction="20000"/>
          </a:bodyPr>
          <a:lstStyle/>
          <a:p>
            <a:pPr rtl="0"/>
            <a:r>
              <a:rPr lang="es-ES"/>
              <a:t>Maximincto od essi sime voluptati ipis maximus liquatem voluptatur.</a:t>
            </a:r>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p:txBody>
          <a:bodyPr rtlCol="0">
            <a:normAutofit fontScale="92500" lnSpcReduction="20000"/>
          </a:bodyPr>
          <a:lstStyle/>
          <a:p>
            <a:pPr rtl="0"/>
            <a:r>
              <a:rPr lang="es-ES"/>
              <a:t>Maximincto od essi sime voluptati ipis maximus liquatem voluptatur.</a:t>
            </a:r>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p:txBody>
          <a:bodyPr rtlCol="0">
            <a:normAutofit fontScale="92500" lnSpcReduction="20000"/>
          </a:bodyPr>
          <a:lstStyle/>
          <a:p>
            <a:pPr rtl="0"/>
            <a:r>
              <a:rPr lang="es-ES"/>
              <a:t>Maximincto od essi sime voluptati ipis maximus liquatem voluptatur.</a:t>
            </a:r>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p:txBody>
          <a:bodyPr rtlCol="0">
            <a:normAutofit fontScale="92500" lnSpcReduction="20000"/>
          </a:bodyPr>
          <a:lstStyle/>
          <a:p>
            <a:pPr rtl="0"/>
            <a:r>
              <a:rPr lang="es-ES"/>
              <a:t>Maximincto od essi sime voluptati ipis maximus liquatem voluptatur.</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p:txBody>
          <a:bodyPr rtlCol="0">
            <a:normAutofit fontScale="92500" lnSpcReduction="20000"/>
          </a:bodyPr>
          <a:lstStyle/>
          <a:p>
            <a:pPr rtl="0"/>
            <a:r>
              <a:rPr lang="es-ES"/>
              <a:t>Maximincto od essi sime voluptati ipis maximus liquatem voluptatur.</a:t>
            </a:r>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59" name="Marcador de posición de imagen 58" descr="Cronómetro">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p:pic>
      <p:pic>
        <p:nvPicPr>
          <p:cNvPr id="61" name="Marcador de posición de imagen 60" descr="Objetivo">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432166" y="1757980"/>
            <a:ext cx="867600" cy="868680"/>
          </a:xfrm>
        </p:spPr>
      </p:pic>
      <p:pic>
        <p:nvPicPr>
          <p:cNvPr id="73" name="Marcador de posición de imagen 72" descr="Lista">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967476" y="1757980"/>
            <a:ext cx="867600" cy="868680"/>
          </a:xfrm>
        </p:spPr>
      </p:pic>
      <p:pic>
        <p:nvPicPr>
          <p:cNvPr id="77" name="Marcador de posición de imagen 76" descr="Diana">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9</a:t>
            </a:fld>
            <a:endParaRPr lang="en-US" noProof="0"/>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Tema de Office">
  <a:themeElements>
    <a:clrScheme name="Personalizado 2">
      <a:dk1>
        <a:sysClr val="windowText" lastClr="000000"/>
      </a:dk1>
      <a:lt1>
        <a:sysClr val="window" lastClr="FFFFFF"/>
      </a:lt1>
      <a:dk2>
        <a:srgbClr val="505046"/>
      </a:dk2>
      <a:lt2>
        <a:srgbClr val="FFFFFF"/>
      </a:lt2>
      <a:accent1>
        <a:srgbClr val="B77500"/>
      </a:accent1>
      <a:accent2>
        <a:srgbClr val="F49C00"/>
      </a:accent2>
      <a:accent3>
        <a:srgbClr val="B64926"/>
      </a:accent3>
      <a:accent4>
        <a:srgbClr val="FF8427"/>
      </a:accent4>
      <a:accent5>
        <a:srgbClr val="CC9900"/>
      </a:accent5>
      <a:accent6>
        <a:srgbClr val="B22600"/>
      </a:accent6>
      <a:hlink>
        <a:srgbClr val="CC9900"/>
      </a:hlink>
      <a:folHlink>
        <a:srgbClr val="591200"/>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0</TotalTime>
  <Words>488</Words>
  <Application>Microsoft Office PowerPoint</Application>
  <PresentationFormat>Panorámica</PresentationFormat>
  <Paragraphs>78</Paragraphs>
  <Slides>9</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Speak Pro</vt:lpstr>
      <vt:lpstr>Avenir Next LT Pro</vt:lpstr>
      <vt:lpstr>Tema de Office</vt:lpstr>
      <vt:lpstr>TÍTULO DE LA PRESENTACIÓN</vt:lpstr>
      <vt:lpstr>CONTENIDO DIAPOSITIVA</vt:lpstr>
      <vt:lpstr>DIAPOSITIVA DE DIVISIÓN DE SECCIÓN</vt:lpstr>
      <vt:lpstr>DOS CONTENIDOS DIAPOSITIVA</vt:lpstr>
      <vt:lpstr>DIAPOSITIVA DE IMAGEN</vt:lpstr>
      <vt:lpstr>DIAPOSITIVA CON GRÁFICO</vt:lpstr>
      <vt:lpstr>IMAGEN CON LEYENDA DIAPOSITIVA</vt:lpstr>
      <vt:lpstr>DIAPOSITIVA DE INFORMACIÓN GENERAL</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FERNANDEZ GONZALEZ, SAMUEL</dc:creator>
  <cp:lastModifiedBy>FERNANDEZ GONZALEZ, SAMUEL</cp:lastModifiedBy>
  <cp:revision>1</cp:revision>
  <dcterms:created xsi:type="dcterms:W3CDTF">2023-11-25T19:25:14Z</dcterms:created>
  <dcterms:modified xsi:type="dcterms:W3CDTF">2023-11-25T19:31:11Z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bf4bb52-9e9d-4296-940a-59002820a53c_Enabled">
    <vt:lpwstr>true</vt:lpwstr>
  </property>
  <property fmtid="{D5CDD505-2E9C-101B-9397-08002B2CF9AE}" pid="4" name="MSIP_Label_5bf4bb52-9e9d-4296-940a-59002820a53c_SetDate">
    <vt:lpwstr>2023-11-25T19:30:42Z</vt:lpwstr>
  </property>
  <property fmtid="{D5CDD505-2E9C-101B-9397-08002B2CF9AE}" pid="5" name="MSIP_Label_5bf4bb52-9e9d-4296-940a-59002820a53c_Method">
    <vt:lpwstr>Standard</vt:lpwstr>
  </property>
  <property fmtid="{D5CDD505-2E9C-101B-9397-08002B2CF9AE}" pid="6" name="MSIP_Label_5bf4bb52-9e9d-4296-940a-59002820a53c_Name">
    <vt:lpwstr>5bf4bb52-9e9d-4296-940a-59002820a53c</vt:lpwstr>
  </property>
  <property fmtid="{D5CDD505-2E9C-101B-9397-08002B2CF9AE}" pid="7" name="MSIP_Label_5bf4bb52-9e9d-4296-940a-59002820a53c_SiteId">
    <vt:lpwstr>cbeb3ecc-6f45-4183-b5a8-088140deae5d</vt:lpwstr>
  </property>
  <property fmtid="{D5CDD505-2E9C-101B-9397-08002B2CF9AE}" pid="8" name="MSIP_Label_5bf4bb52-9e9d-4296-940a-59002820a53c_ActionId">
    <vt:lpwstr>66e7ddef-9b3a-4483-91e7-6e701fc2c90d</vt:lpwstr>
  </property>
  <property fmtid="{D5CDD505-2E9C-101B-9397-08002B2CF9AE}" pid="9" name="MSIP_Label_5bf4bb52-9e9d-4296-940a-59002820a53c_ContentBits">
    <vt:lpwstr>0</vt:lpwstr>
  </property>
</Properties>
</file>